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86" r:id="rId3"/>
    <p:sldId id="287" r:id="rId4"/>
    <p:sldId id="290" r:id="rId5"/>
    <p:sldId id="288" r:id="rId6"/>
    <p:sldId id="291" r:id="rId7"/>
    <p:sldId id="292" r:id="rId8"/>
    <p:sldId id="278" r:id="rId9"/>
    <p:sldId id="285" r:id="rId10"/>
    <p:sldId id="327" r:id="rId11"/>
    <p:sldId id="346" r:id="rId12"/>
    <p:sldId id="26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30" r:id="rId23"/>
    <p:sldId id="328" r:id="rId24"/>
    <p:sldId id="331" r:id="rId25"/>
    <p:sldId id="336" r:id="rId26"/>
    <p:sldId id="306" r:id="rId27"/>
    <p:sldId id="307" r:id="rId28"/>
    <p:sldId id="309" r:id="rId29"/>
    <p:sldId id="310" r:id="rId30"/>
    <p:sldId id="311" r:id="rId31"/>
    <p:sldId id="322" r:id="rId32"/>
    <p:sldId id="321" r:id="rId33"/>
    <p:sldId id="312" r:id="rId34"/>
    <p:sldId id="313" r:id="rId35"/>
    <p:sldId id="316" r:id="rId36"/>
    <p:sldId id="329" r:id="rId37"/>
    <p:sldId id="317" r:id="rId38"/>
    <p:sldId id="344" r:id="rId39"/>
    <p:sldId id="332" r:id="rId40"/>
    <p:sldId id="293" r:id="rId41"/>
    <p:sldId id="345" r:id="rId42"/>
    <p:sldId id="265" r:id="rId43"/>
    <p:sldId id="333" r:id="rId44"/>
    <p:sldId id="282" r:id="rId45"/>
    <p:sldId id="314" r:id="rId46"/>
    <p:sldId id="318" r:id="rId47"/>
    <p:sldId id="319" r:id="rId48"/>
    <p:sldId id="320" r:id="rId49"/>
    <p:sldId id="294" r:id="rId50"/>
    <p:sldId id="334" r:id="rId51"/>
    <p:sldId id="342" r:id="rId52"/>
    <p:sldId id="335" r:id="rId53"/>
    <p:sldId id="343" r:id="rId54"/>
    <p:sldId id="337" r:id="rId55"/>
    <p:sldId id="339" r:id="rId56"/>
    <p:sldId id="340" r:id="rId57"/>
    <p:sldId id="341" r:id="rId58"/>
    <p:sldId id="338" r:id="rId59"/>
    <p:sldId id="273" r:id="rId60"/>
    <p:sldId id="315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Lato" panose="020B0604020202020204" charset="0"/>
      <p:regular r:id="rId67"/>
      <p:bold r:id="rId68"/>
      <p:italic r:id="rId69"/>
      <p:boldItalic r:id="rId70"/>
    </p:embeddedFont>
    <p:embeddedFont>
      <p:font typeface="Montserrat" panose="020B0604020202020204" charset="-18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7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63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64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8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bin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1" y="850800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9E42916-13DA-4102-BBDB-D050309F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49" y="1153961"/>
            <a:ext cx="6063095" cy="373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344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993973"/>
            <a:ext cx="193354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létrehozása</a:t>
            </a: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558F8B-4F36-485B-8F97-631C98FA0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9329"/>
            <a:ext cx="3923139" cy="9848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571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</a:t>
            </a:r>
            <a:r>
              <a:rPr lang="hu-HU" b="1" dirty="0">
                <a:solidFill>
                  <a:schemeClr val="tx1"/>
                </a:solidFill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541206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fajtáját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7" y="1006751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B6476E1-790C-45AB-8CBE-77F32F6C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67" y="1318578"/>
            <a:ext cx="5801662" cy="359351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7498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253B0E-6E8A-45CC-AE9C-1200074E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44" y="1100962"/>
            <a:ext cx="4282811" cy="294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E5E121-CCB9-4ACB-A284-2F0809AA90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39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0BD685D-7933-463E-8EF6-191BF73CDA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150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621" y="1532071"/>
            <a:ext cx="869245" cy="380492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 err="1">
                <a:solidFill>
                  <a:schemeClr val="tx1"/>
                </a:solidFill>
              </a:rPr>
              <a:t>config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7AA2ECE-AAC0-4FFB-A830-5DCCBC06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3" y="1912563"/>
            <a:ext cx="4762913" cy="1318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299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3838A3-4BAB-4DC7-8BD8-B7A39D6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GLBP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89E63A-7CB6-4815-A0C2-4F2F92D5A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9D87E1-BAC0-4150-B860-DB39FF2C21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881749"/>
            <a:ext cx="7038900" cy="197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AE41C9C-A463-4DA5-ABF3-DA0A2DB808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2856088"/>
            <a:ext cx="7038900" cy="198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436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chemeClr val="tx2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tx2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ALTER_ROUTE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99329" y="3070046"/>
            <a:ext cx="54534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274409" y="956819"/>
            <a:ext cx="595181" cy="3790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1" dirty="0">
                <a:solidFill>
                  <a:schemeClr val="tx1"/>
                </a:solidFill>
                <a:latin typeface="Montserrat"/>
              </a:rPr>
              <a:t>PPP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BE6763-3B69-4D35-8ED6-4D6EFCAC87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2" y="3395330"/>
            <a:ext cx="4267200" cy="1587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2" y="1335897"/>
            <a:ext cx="4419600" cy="1691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59752" y="997783"/>
            <a:ext cx="97174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</a:t>
            </a:r>
            <a:r>
              <a:rPr lang="hu-HU" b="1" dirty="0" err="1">
                <a:solidFill>
                  <a:schemeClr val="tx1"/>
                </a:solidFill>
              </a:rPr>
              <a:t>ping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61661B-5EE2-49CD-BA7F-0847A6DC39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3" y="1305560"/>
            <a:ext cx="5760720" cy="126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64D9948-2D6A-4161-9087-D641E0471C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2" y="3111795"/>
            <a:ext cx="5760720" cy="1325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4FCDC3-C4A1-4D8E-93C5-5421E9B8D78F}"/>
              </a:ext>
            </a:extLst>
          </p:cNvPr>
          <p:cNvSpPr txBox="1"/>
          <p:nvPr/>
        </p:nvSpPr>
        <p:spPr>
          <a:xfrm>
            <a:off x="4380614" y="2845733"/>
            <a:ext cx="93326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PPP </a:t>
            </a:r>
            <a:r>
              <a:rPr lang="hu-HU" dirty="0" err="1">
                <a:solidFill>
                  <a:schemeClr val="tx1"/>
                </a:solidFill>
              </a:rPr>
              <a:t>ping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4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9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8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47077E-6131-4A4F-8E86-99C3B38F9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5" y="2752754"/>
            <a:ext cx="4635500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8" y="628877"/>
            <a:ext cx="4737100" cy="181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992510" y="321100"/>
            <a:ext cx="122661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teszt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92F0D3-703B-4B90-89DE-30A9C1253400}"/>
              </a:ext>
            </a:extLst>
          </p:cNvPr>
          <p:cNvSpPr txBox="1"/>
          <p:nvPr/>
        </p:nvSpPr>
        <p:spPr>
          <a:xfrm>
            <a:off x="1490134" y="2390746"/>
            <a:ext cx="106952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Tunnel</a:t>
            </a:r>
            <a:r>
              <a:rPr lang="hu-HU" dirty="0">
                <a:solidFill>
                  <a:schemeClr val="tx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075180"/>
            <a:ext cx="3901440" cy="32004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28" y="1910000"/>
            <a:ext cx="3939540" cy="28956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0" y="2703610"/>
            <a:ext cx="2677795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7" y="4066741"/>
            <a:ext cx="2827020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5621323" y="720849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5621323" y="1583792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5093916" y="3758750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4990450" y="2347376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B1210E-79B5-4D25-8E12-F5536F3A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963930"/>
            <a:ext cx="4612852" cy="3514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EE4A80-DD66-40A2-A9DB-6839D33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F07875-1CA0-4159-B537-06FD43E1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2257" y="1293488"/>
            <a:ext cx="931609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ASA </a:t>
            </a:r>
            <a:r>
              <a:rPr lang="hu-HU" sz="1400" dirty="0" err="1">
                <a:solidFill>
                  <a:schemeClr val="tx1"/>
                </a:solidFill>
              </a:rPr>
              <a:t>ip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BAFC76E-D8D2-428C-A50D-83BE22F7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7" y="1656338"/>
            <a:ext cx="8410223" cy="2840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02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53" y="508847"/>
            <a:ext cx="2192404" cy="440523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949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24283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70AF5091-3FAA-4A5F-B1D5-2CA08B72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39" y="1861997"/>
            <a:ext cx="3414922" cy="14195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6119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9AF142-0502-424E-AD82-ECAA301B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6" y="1085960"/>
            <a:ext cx="7180088" cy="35865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369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48DFA9-29C0-4D53-B1F9-B67A823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4" y="1545231"/>
            <a:ext cx="7513971" cy="280440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322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721A3E-9C28-4E04-A967-076D9F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71" y="266494"/>
            <a:ext cx="6155458" cy="461051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550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Blake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50F0E5-FE11-41FC-98F5-1FF75775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77765E-A715-4F9F-878A-19682B71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36" y="1039939"/>
            <a:ext cx="4983328" cy="3709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7C08BC-4FB7-412B-9E81-D5C17BBE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63D9DE-302E-431B-A2D9-28EB9496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90C46F1-5E30-440C-ADFD-22837CB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26" y="914100"/>
            <a:ext cx="5204148" cy="383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849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873379-0DA8-4BDE-BA06-E25DA10D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71779F-62A5-4307-AE98-BEE04F0FA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2B17B3-28B8-4860-8252-0479345C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32068"/>
            <a:ext cx="5658184" cy="318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E6B3A1-547C-4C6F-A632-C7550E03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51" y="209620"/>
            <a:ext cx="4158749" cy="4670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830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2B85B6-DBCF-496D-BE67-F7803CE4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38" y="1010200"/>
            <a:ext cx="5574323" cy="402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782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6A558C-3CA6-453F-8790-9A9E795B7C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17023"/>
            <a:ext cx="5760720" cy="360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109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FD37CD-AC7F-49AF-8D07-CC9A0E8159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58358"/>
            <a:ext cx="6120271" cy="351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23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B8072-1C5B-4838-B5E1-0C4BEF88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A55F9C-A025-461A-9986-3B27DC276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7100EF2-F371-49E0-A801-5244CD1ADA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872585"/>
            <a:ext cx="5983833" cy="3877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015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78DA9-11A0-42A3-A167-ECDD6D5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7FEB20-0729-4C3C-BBDE-8C0FA68D2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F66D91-1B76-48B1-A537-DDAFA5F5E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1307849"/>
            <a:ext cx="7038899" cy="291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522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B08732-2CA8-493A-AA60-8D0A44A9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7F73D6-1ED0-4829-8421-0937319F1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0A03F1-732C-454E-BEC6-A25B14AC67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1" y="1057644"/>
            <a:ext cx="7038900" cy="1424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E2781CD-A7D9-42AB-BD51-C8F9BF8BF8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8" y="2844801"/>
            <a:ext cx="7038899" cy="159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84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38" y="127685"/>
            <a:ext cx="7038900" cy="914100"/>
          </a:xfrm>
        </p:spPr>
        <p:txBody>
          <a:bodyPr/>
          <a:lstStyle/>
          <a:p>
            <a:pPr algn="ctr"/>
            <a:r>
              <a:rPr lang="hu-HU" b="1" dirty="0"/>
              <a:t>GitHub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852A48-E8CE-454A-82C8-32E757BF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2" y="751563"/>
            <a:ext cx="6607876" cy="426425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89" y="975165"/>
            <a:ext cx="5331944" cy="400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Diavetítés a képernyőre (16:9 oldalarány)</PresentationFormat>
  <Paragraphs>160</Paragraphs>
  <Slides>60</Slides>
  <Notes>29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60</vt:i4>
      </vt:variant>
    </vt:vector>
  </HeadingPairs>
  <TitlesOfParts>
    <vt:vector size="67" baseType="lpstr">
      <vt:lpstr>Symbol</vt:lpstr>
      <vt:lpstr>Calibri</vt:lpstr>
      <vt:lpstr>Times New Roman</vt:lpstr>
      <vt:lpstr>Lato</vt:lpstr>
      <vt:lpstr>Montserrat</vt:lpstr>
      <vt:lpstr>Arial</vt:lpstr>
      <vt:lpstr>Focus</vt:lpstr>
      <vt:lpstr>DotNyetWork</vt:lpstr>
      <vt:lpstr>Bevezető</vt:lpstr>
      <vt:lpstr>Dokumentáció részei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 3) Etherchannel</vt:lpstr>
      <vt:lpstr>PORT SECURITY</vt:lpstr>
      <vt:lpstr>PORT SECURITY</vt:lpstr>
      <vt:lpstr>PORT SECURITY</vt:lpstr>
      <vt:lpstr>GLBP</vt:lpstr>
      <vt:lpstr> 5) OSPF</vt:lpstr>
      <vt:lpstr> 5) OSPF</vt:lpstr>
      <vt:lpstr> 6) PPP</vt:lpstr>
      <vt:lpstr> 6) PPP</vt:lpstr>
      <vt:lpstr> 6) PPP</vt:lpstr>
      <vt:lpstr> 6) PPP</vt:lpstr>
      <vt:lpstr> 6) PPP</vt:lpstr>
      <vt:lpstr> 7) Tunnel</vt:lpstr>
      <vt:lpstr> 7) Tunnel</vt:lpstr>
      <vt:lpstr> 7) Tunnel</vt:lpstr>
      <vt:lpstr> 7) Tunnel</vt:lpstr>
      <vt:lpstr> 7) Tunnel</vt:lpstr>
      <vt:lpstr>ASA</vt:lpstr>
      <vt:lpstr>ASA</vt:lpstr>
      <vt:lpstr>PowerPoint-bemutató</vt:lpstr>
      <vt:lpstr>weiss telephely fizikai eszközökön</vt:lpstr>
      <vt:lpstr>DHCP</vt:lpstr>
      <vt:lpstr>weiss telephely fizikai eszközökön</vt:lpstr>
      <vt:lpstr>DHCP</vt:lpstr>
      <vt:lpstr>Wifi-Router</vt:lpstr>
      <vt:lpstr>Wifi-Router</vt:lpstr>
      <vt:lpstr>Wifi-Router</vt:lpstr>
      <vt:lpstr>PowerPoint-bemutató</vt:lpstr>
      <vt:lpstr>PowerPoint-bemutató</vt:lpstr>
      <vt:lpstr>Blake telephely fizikai eszközökön</vt:lpstr>
      <vt:lpstr>WINDOWS SZERVER</vt:lpstr>
      <vt:lpstr>Windows server</vt:lpstr>
      <vt:lpstr>LINUX SZERVER</vt:lpstr>
      <vt:lpstr>LINUX SZERVER</vt:lpstr>
      <vt:lpstr>LINUX SZERVER</vt:lpstr>
      <vt:lpstr>LINUX SZERVER</vt:lpstr>
      <vt:lpstr>LINUX SZERVER</vt:lpstr>
      <vt:lpstr>LINUX SZERVER</vt:lpstr>
      <vt:lpstr>Oldal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Fazekas Dominik</cp:lastModifiedBy>
  <cp:revision>194</cp:revision>
  <dcterms:modified xsi:type="dcterms:W3CDTF">2026-02-03T09:03:04Z</dcterms:modified>
</cp:coreProperties>
</file>